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Averag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6aff5f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6aff5f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d6aff5f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d6aff5f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d6aff5f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d6aff5f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d6aff5f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d6aff5f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d6aff5f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d6aff5f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d6aff5f7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d6aff5f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d6aff5f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d6aff5f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d6aff5f7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d6aff5f7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dc5414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5dc5414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af6f94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af6f94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9af6f94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9af6f94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dc541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5dc541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dc5414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5dc5414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5dc5414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5dc5414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dc5414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dc5414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d6aff5f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d6aff5f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5dc5414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5dc5414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9af6f94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9af6f94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8.jpg"/><Relationship Id="rId6" Type="http://schemas.openxmlformats.org/officeDocument/2006/relationships/image" Target="../media/image22.jpg"/><Relationship Id="rId7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65425" y="1370950"/>
            <a:ext cx="55188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Hostel Management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Cs258 group project -G3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View/Add Admin</a:t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2373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View/Manage Patients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75" y="14761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Detail View</a:t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50" y="12134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 View/Manage Page</a:t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806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Hospital Finance Management</a:t>
            </a: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3487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Doctor’s Dashboard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4204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Profile View/Manage</a:t>
            </a: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View/Manage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40450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Appointment View/Manage</a:t>
            </a: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1072613" y="80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 rotWithShape="1">
          <a:blip r:embed="rId3">
            <a:alphaModFix/>
          </a:blip>
          <a:srcRect b="23228" l="0" r="25093" t="4160"/>
          <a:stretch/>
        </p:blipFill>
        <p:spPr>
          <a:xfrm>
            <a:off x="2781650" y="583525"/>
            <a:ext cx="3474824" cy="43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Project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308075" y="2640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 web portal to manage Hostel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308075" y="3184175"/>
            <a:ext cx="30183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Page, Registration, Login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Gallery 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Complaints/Suggestions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Booking Rooms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Separate access for Warden, Staff and Students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profile and History of students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 Rooms and Complaints/Suggestions and pay bills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out things and skills needed and the Activity Diagram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Webpage use HTML and CSS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Database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a Database with its tables and attributes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 development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Coding out the app which runs to add entries and commit all the other needed commands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5730300" y="30427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Making everything run together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689422" y="3446199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Connecting and pre populating the database and making sure that everything runs properly without error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Extra Features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Inventory Management and Automatic Patient ADD/Update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7" name="Google Shape;367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3" name="Google Shape;373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6" name="Google Shape;376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36"/>
          <p:cNvSpPr/>
          <p:nvPr/>
        </p:nvSpPr>
        <p:spPr>
          <a:xfrm flipH="1">
            <a:off x="4491436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5603738" y="2751351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6"/>
          <p:cNvSpPr/>
          <p:nvPr/>
        </p:nvSpPr>
        <p:spPr>
          <a:xfrm flipH="1">
            <a:off x="5603761" y="26204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4504313" y="2757301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Points to Discuss</a:t>
            </a:r>
            <a:endParaRPr/>
          </a:p>
        </p:txBody>
      </p:sp>
      <p:sp>
        <p:nvSpPr>
          <p:cNvPr id="391" name="Google Shape;391;p37"/>
          <p:cNvSpPr txBox="1"/>
          <p:nvPr/>
        </p:nvSpPr>
        <p:spPr>
          <a:xfrm>
            <a:off x="1377525" y="1298350"/>
            <a:ext cx="6958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have you </a:t>
            </a: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learnt and implemented till now?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Learnt :- we had to learn Node Javascript and hosting a local server Heroku.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Implemented :- aside from what previously done we made navigation panel, dashboard and feature to add and remove entities. Alongside locally hosted the PHP pages and connect it to a database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is your Roadmap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We will proceed further by :- Completing the similar features for doctors and patients and trying to implementing one-click autofill/auto-add compatible for other HMS too.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Tools/Languages we used :- HTML,PHP,XAMPP,WAMP server, phpMyAdmin,etc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Outline :- Hospital Management System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Usability of project/examples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In Hospitals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In clinics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Automatic Form Filling and Database can be used in survey and further research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will be done till next evaluation :-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Completing the similar features for doctors and patients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Ensuring that all the things work together properly and polishing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Contribution of Members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1337550" y="911625"/>
            <a:ext cx="6958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200001053 Nilay Ganvit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Documentation of the project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Designing the Structure and adding extra features of the project and making UML Diagrams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Planning the Timeline and Roadmap along with creation of slides and presentation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200001068 Rishi Parsai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CSS and all the Designing and UI of the webpage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Making the Structure more easily usable and customer friendly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Ensuring that functionality is compatible with Design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200001069 Sanskar Verma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Combining, Downloading and Uploading parts of everyone else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Managing Resources and maintenance of versions of the project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Finding proper resources and materials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200001071 Saurabh Kumar Singh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Debugging and Removing Errors from the code 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Maintaining Integrity of the Database and making the structure of the whole project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Hosting and Running the project while ensuring that all works together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200001080 Vipul Mahajan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Backend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200001053 Nilay Jayantibhai Ganvit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200001068 Rishi Parsai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200001069 Sanskar Verma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200001071 Saurabh Kumar Singh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200001080 Vipul Mahajan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05" name="Google Shape;405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3" name="Google Shape;413;p3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6" name="Google Shape;416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0" name="Google Shape;420;p3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3" name="Google Shape;423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7" name="Google Shape;427;p3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8" name="Google Shape;428;p3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3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0" name="Google Shape;430;p3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5" name="Google Shape;435;p3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3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7" name="Google Shape;437;p3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39" name="Google Shape;439;p3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0" name="Google Shape;440;p3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41" name="Google Shape;441;p3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9" name="Google Shape;449;p3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page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25" y="1079925"/>
            <a:ext cx="6404102" cy="36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Login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1019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Page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38" y="998450"/>
            <a:ext cx="736072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Login Page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-3040" r="3040" t="0"/>
          <a:stretch/>
        </p:blipFill>
        <p:spPr>
          <a:xfrm>
            <a:off x="176300" y="1054175"/>
            <a:ext cx="828757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Login</a:t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0" y="10302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Nav Preview</a:t>
            </a: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75" y="9586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Admin Profile/change password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0382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